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8" r:id="rId5"/>
    <p:sldId id="266" r:id="rId6"/>
    <p:sldId id="267" r:id="rId7"/>
    <p:sldId id="265" r:id="rId8"/>
    <p:sldId id="261" r:id="rId9"/>
    <p:sldId id="262" r:id="rId10"/>
    <p:sldId id="263" r:id="rId11"/>
    <p:sldId id="264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o-RO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o-RO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o-RO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47329752-8950-4A1A-98CD-400723AB0BEF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o-R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o-RO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Faceţi clic pentru a edita stiluri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o-RO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AE23A63-A592-48B8-98D6-8138AC40DF61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37673EAB-5CAB-4503-8346-B35058F1EDB6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87F11-2AAB-40A7-82F3-8F91DA0E9B2B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FD038-A67A-4F93-AD09-2F7BE89E0384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0B09-F69D-42F4-B775-36D8B394B29E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E37C-F88F-4248-9C32-61457EAE785B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DA01D-CEE5-4FBD-9895-D47D61A72B79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0F8E7-C24E-4E53-80DD-83C59CD61971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BC44-24D0-4091-A509-DE0AE8CC89A0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B116-AAF9-4149-AB94-365A2D370539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5B9B-9A9C-4A8F-A210-E317027BB167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3CFD4-3D0D-4FFC-A430-E4089582FBEC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Faceţi clic pentru a edita stiluri de text Coordonator</a:t>
            </a:r>
          </a:p>
          <a:p>
            <a:pPr lvl="1"/>
            <a:r>
              <a:rPr lang="ro-RO" smtClean="0"/>
              <a:t>Text cu marcatori de nivel doi</a:t>
            </a:r>
          </a:p>
          <a:p>
            <a:pPr lvl="2"/>
            <a:r>
              <a:rPr lang="ro-RO" smtClean="0"/>
              <a:t>Text cu marcatori de nivel trei</a:t>
            </a:r>
          </a:p>
          <a:p>
            <a:pPr lvl="3"/>
            <a:r>
              <a:rPr lang="ro-RO" smtClean="0"/>
              <a:t> Text cu marcatori de nivel patru</a:t>
            </a:r>
          </a:p>
          <a:p>
            <a:pPr lvl="4"/>
            <a:r>
              <a:rPr lang="ro-RO" smtClean="0"/>
              <a:t>Text cu marcatori de nivel cinci</a:t>
            </a:r>
          </a:p>
          <a:p>
            <a:pPr lvl="1"/>
            <a:endParaRPr lang="ro-RO" smtClean="0"/>
          </a:p>
          <a:p>
            <a:pPr lvl="2"/>
            <a:endParaRPr lang="ro-RO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Faceţi clic pentru a edita stilul de titlu Coordonator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o-RO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o-RO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2AB59D3C-040E-46F2-81EC-4573AC0200CD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2636912"/>
            <a:ext cx="7848600" cy="1295400"/>
          </a:xfrm>
        </p:spPr>
        <p:txBody>
          <a:bodyPr/>
          <a:lstStyle/>
          <a:p>
            <a:r>
              <a:rPr lang="ro-RO" b="1" dirty="0" smtClean="0"/>
              <a:t>Aplicația </a:t>
            </a:r>
            <a:r>
              <a:rPr lang="ro-RO" b="1" dirty="0" err="1" smtClean="0"/>
              <a:t>Paint</a:t>
            </a:r>
            <a:r>
              <a:rPr lang="ro-RO" b="1" dirty="0" smtClean="0"/>
              <a:t> - Inserarea </a:t>
            </a:r>
            <a:r>
              <a:rPr lang="ro-RO" b="1" dirty="0"/>
              <a:t>textului într-un desen</a:t>
            </a:r>
            <a:endParaRPr lang="ro-RO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509120"/>
            <a:ext cx="8077200" cy="635000"/>
          </a:xfrm>
        </p:spPr>
        <p:txBody>
          <a:bodyPr/>
          <a:lstStyle/>
          <a:p>
            <a:r>
              <a:rPr lang="ro-RO" dirty="0" smtClean="0"/>
              <a:t>Lecție de comunicare de noi cunoștințe</a:t>
            </a:r>
            <a:endParaRPr lang="ro-RO" dirty="0"/>
          </a:p>
        </p:txBody>
      </p:sp>
      <p:pic>
        <p:nvPicPr>
          <p:cNvPr id="4103" name="Picture 7" descr="http://www.netanimations.net/animated_computer_0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380808" cy="227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de fonturi</a:t>
            </a:r>
          </a:p>
        </p:txBody>
      </p:sp>
      <p:pic>
        <p:nvPicPr>
          <p:cNvPr id="6" name="Substituent conținut 5" descr="http://i.imgur.com/wDIK4j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8840"/>
            <a:ext cx="8219256" cy="3816424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 smtClean="0"/>
              <a:t>Exemple de fonturi</a:t>
            </a:r>
            <a:endParaRPr lang="ro-RO" sz="3900" dirty="0"/>
          </a:p>
        </p:txBody>
      </p:sp>
      <p:pic>
        <p:nvPicPr>
          <p:cNvPr id="6" name="Substituent conținut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213589" cy="4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 smtClean="0"/>
              <a:t>Exemple de stiluri de scris</a:t>
            </a:r>
            <a:endParaRPr lang="ro-RO" sz="3900" dirty="0"/>
          </a:p>
        </p:txBody>
      </p:sp>
      <p:sp>
        <p:nvSpPr>
          <p:cNvPr id="4" name="Substituent conținu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Scriere îngroșată</a:t>
            </a:r>
          </a:p>
          <a:p>
            <a:r>
              <a:rPr lang="ro-RO" i="1" dirty="0" smtClean="0"/>
              <a:t>Scriere înclinată (cursivă)</a:t>
            </a:r>
          </a:p>
          <a:p>
            <a:r>
              <a:rPr lang="ro-RO" u="sng" dirty="0" smtClean="0"/>
              <a:t>Scriere subliniată</a:t>
            </a:r>
          </a:p>
          <a:p>
            <a:r>
              <a:rPr lang="ro-RO" i="1" u="sng" dirty="0" smtClean="0"/>
              <a:t>Scriere înclinată și subliniată</a:t>
            </a:r>
          </a:p>
          <a:p>
            <a:r>
              <a:rPr lang="ro-RO" b="1" i="1" u="sng" dirty="0" smtClean="0"/>
              <a:t>Scriere îngroșată, înclinată și subliniată</a:t>
            </a:r>
          </a:p>
          <a:p>
            <a:endParaRPr lang="ro-RO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Exercițiu 1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 smtClean="0"/>
              <a:t>Deschideți aplicația </a:t>
            </a:r>
            <a:r>
              <a:rPr lang="ro-RO" sz="2800" dirty="0" err="1" smtClean="0"/>
              <a:t>Paint</a:t>
            </a:r>
            <a:r>
              <a:rPr lang="ro-RO" sz="2800" dirty="0" smtClean="0"/>
              <a:t>; </a:t>
            </a:r>
          </a:p>
          <a:p>
            <a:r>
              <a:rPr lang="ro-RO" sz="2800" dirty="0" smtClean="0"/>
              <a:t>Desenați 4 figuri geometrice și colorați-le diferit; </a:t>
            </a:r>
          </a:p>
          <a:p>
            <a:r>
              <a:rPr lang="ro-RO" sz="2800" dirty="0" smtClean="0"/>
              <a:t>Sub fiecare figură geometrică scrieți numele acesteia.</a:t>
            </a:r>
            <a:endParaRPr lang="en-US" sz="2800" dirty="0" smtClean="0"/>
          </a:p>
          <a:p>
            <a:r>
              <a:rPr lang="ro-RO" sz="2800" dirty="0" smtClean="0"/>
              <a:t>Salvați imaginea cu numele </a:t>
            </a:r>
            <a:r>
              <a:rPr lang="en-US" sz="2800" dirty="0" smtClean="0"/>
              <a:t>“exercitiu.jpg”</a:t>
            </a:r>
            <a:endParaRPr lang="ro-RO" sz="2800" dirty="0" smtClean="0"/>
          </a:p>
          <a:p>
            <a:endParaRPr lang="ro-RO" sz="28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Exercițiu 2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sz="2400" dirty="0" smtClean="0"/>
              <a:t>Deschideți aplicația </a:t>
            </a:r>
            <a:r>
              <a:rPr lang="ro-RO" sz="2400" dirty="0" err="1" smtClean="0"/>
              <a:t>Paint</a:t>
            </a:r>
            <a:r>
              <a:rPr lang="ro-RO" sz="2400" dirty="0" smtClean="0"/>
              <a:t>; </a:t>
            </a:r>
          </a:p>
          <a:p>
            <a:pPr algn="just"/>
            <a:r>
              <a:rPr lang="ro-RO" sz="2400" dirty="0" smtClean="0"/>
              <a:t>Desenați un dreptunghi roz cât jumătate din spațiul de lucru;</a:t>
            </a:r>
          </a:p>
          <a:p>
            <a:pPr algn="just"/>
            <a:r>
              <a:rPr lang="ro-RO" sz="2400" dirty="0" smtClean="0"/>
              <a:t>Scrieți o strofă dintr-o poezie folosind pentru text culoarea albastră, iar pentru fundal, culoarea verde deschis.</a:t>
            </a:r>
          </a:p>
          <a:p>
            <a:pPr algn="just"/>
            <a:r>
              <a:rPr lang="ro-RO" sz="2400" dirty="0" smtClean="0"/>
              <a:t>Mutați textul în dreptunghi.</a:t>
            </a:r>
          </a:p>
          <a:p>
            <a:pPr algn="just"/>
            <a:r>
              <a:rPr lang="ro-RO" sz="2400" dirty="0" smtClean="0"/>
              <a:t>Salvați imaginea cu numele </a:t>
            </a:r>
            <a:r>
              <a:rPr lang="en-US" sz="2400" dirty="0" smtClean="0"/>
              <a:t>“Poezie.jpg”.</a:t>
            </a:r>
            <a:endParaRPr lang="ro-RO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ro-RO" dirty="0" smtClean="0"/>
              <a:t>Cuprins</a:t>
            </a:r>
            <a:endParaRPr lang="ro-RO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130300" y="2208213"/>
            <a:ext cx="7180263" cy="4175125"/>
          </a:xfrm>
        </p:spPr>
        <p:txBody>
          <a:bodyPr/>
          <a:lstStyle/>
          <a:p>
            <a:r>
              <a:rPr lang="ro-RO" dirty="0" smtClean="0"/>
              <a:t>Inserarea textului</a:t>
            </a:r>
            <a:endParaRPr lang="ro-RO" dirty="0"/>
          </a:p>
          <a:p>
            <a:r>
              <a:rPr lang="ro-RO" dirty="0" smtClean="0"/>
              <a:t>Fundalul casetei text</a:t>
            </a:r>
            <a:endParaRPr lang="ro-RO" dirty="0"/>
          </a:p>
          <a:p>
            <a:r>
              <a:rPr lang="ro-RO" dirty="0" smtClean="0"/>
              <a:t>Modificarea culorii textului</a:t>
            </a:r>
          </a:p>
          <a:p>
            <a:r>
              <a:rPr lang="ro-RO" dirty="0" smtClean="0"/>
              <a:t>Bara de instrumente text</a:t>
            </a:r>
          </a:p>
          <a:p>
            <a:r>
              <a:rPr lang="ro-RO" dirty="0" smtClean="0"/>
              <a:t>Aplicație</a:t>
            </a:r>
            <a:endParaRPr lang="ro-RO" dirty="0"/>
          </a:p>
        </p:txBody>
      </p:sp>
      <p:pic>
        <p:nvPicPr>
          <p:cNvPr id="5129" name="Picture 9" descr="http://www.123gifs.eu/free-gifs/pens/stifte-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93310"/>
            <a:ext cx="1944216" cy="1568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 smtClean="0"/>
              <a:t>Inserarea textului</a:t>
            </a:r>
            <a:endParaRPr lang="ro-RO" sz="36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538736" cy="4495800"/>
          </a:xfrm>
        </p:spPr>
        <p:txBody>
          <a:bodyPr/>
          <a:lstStyle/>
          <a:p>
            <a:pPr marL="0" indent="361950" algn="just">
              <a:buNone/>
            </a:pPr>
            <a:r>
              <a:rPr lang="ro-RO" sz="2000" dirty="0"/>
              <a:t>În </a:t>
            </a:r>
            <a:r>
              <a:rPr lang="ro-RO" sz="2000" dirty="0" smtClean="0"/>
              <a:t>programul </a:t>
            </a:r>
            <a:r>
              <a:rPr lang="ro-RO" sz="2000" dirty="0" err="1" smtClean="0"/>
              <a:t>Paint</a:t>
            </a:r>
            <a:r>
              <a:rPr lang="ro-RO" sz="2000" dirty="0"/>
              <a:t>, introducerea textului într-un desen se face apăsând butonul Text  din caseta de instrumente. </a:t>
            </a:r>
          </a:p>
          <a:p>
            <a:pPr marL="0" indent="361950" algn="just">
              <a:buNone/>
            </a:pPr>
            <a:r>
              <a:rPr lang="ro-RO" sz="2000" dirty="0"/>
              <a:t>Apoi selectăm locul unde vrem să scriem din spațiul de lucru. </a:t>
            </a:r>
            <a:endParaRPr lang="ro-RO" sz="2000" dirty="0" smtClean="0"/>
          </a:p>
          <a:p>
            <a:pPr marL="0" indent="361950" algn="just">
              <a:buNone/>
            </a:pPr>
            <a:r>
              <a:rPr lang="ro-RO" sz="2000" dirty="0" smtClean="0"/>
              <a:t>Apare </a:t>
            </a:r>
            <a:r>
              <a:rPr lang="ro-RO" sz="2000" dirty="0"/>
              <a:t>un chenar punctat a cărui dimensiune se poate modifica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4752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smtClean="0"/>
              <a:t>De </a:t>
            </a:r>
            <a:r>
              <a:rPr lang="ro-RO" sz="2800" dirty="0" smtClean="0"/>
              <a:t>exemplu, introducem un text sub desen: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4" name="Substituent conținut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248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/>
              <a:t>Fundalul casetei text</a:t>
            </a:r>
            <a:endParaRPr lang="ro-RO" sz="32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916832"/>
            <a:ext cx="6275040" cy="4483968"/>
          </a:xfrm>
        </p:spPr>
        <p:txBody>
          <a:bodyPr/>
          <a:lstStyle/>
          <a:p>
            <a:pPr algn="just"/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După apăsarea butonului Text,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apare sub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bara de instrumente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caseta de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opțiuni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din Fig. 1 </a:t>
            </a:r>
            <a:endParaRPr lang="ro-RO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Dacă selectați opțiunea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Fundal unic, culoarea de fundal a casetei text apare în spațiul de lucru peste desenul curent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Dacă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selectați opțiunea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Fundal transparent, culoarea de fundal a casetei text este cea din spațiul de lucru.</a:t>
            </a:r>
          </a:p>
          <a:p>
            <a:endParaRPr lang="ro-RO" sz="2000" dirty="0"/>
          </a:p>
        </p:txBody>
      </p:sp>
      <p:pic>
        <p:nvPicPr>
          <p:cNvPr id="4" name="I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80928"/>
            <a:ext cx="1944216" cy="20162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CasetăText 4"/>
          <p:cNvSpPr txBox="1"/>
          <p:nvPr/>
        </p:nvSpPr>
        <p:spPr>
          <a:xfrm>
            <a:off x="7596336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002060"/>
                </a:solidFill>
              </a:rPr>
              <a:t>Fig. 1</a:t>
            </a:r>
            <a:endParaRPr lang="ro-R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Exemplu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Fundal unic</a:t>
            </a:r>
          </a:p>
        </p:txBody>
      </p:sp>
      <p:sp>
        <p:nvSpPr>
          <p:cNvPr id="6" name="Substituent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Fundal transparent</a:t>
            </a:r>
          </a:p>
        </p:txBody>
      </p:sp>
      <p:pic>
        <p:nvPicPr>
          <p:cNvPr id="8" name="Substituent conținut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73860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ubstituent conținut 8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76872"/>
            <a:ext cx="40417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Modificarea culorii textului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970784" cy="4495800"/>
          </a:xfrm>
        </p:spPr>
        <p:txBody>
          <a:bodyPr/>
          <a:lstStyle/>
          <a:p>
            <a:pPr algn="just"/>
            <a:r>
              <a:rPr lang="ro-RO" sz="2000" dirty="0"/>
              <a:t>Caseta de culori conține butonul </a:t>
            </a:r>
            <a:r>
              <a:rPr lang="ro-RO" sz="2000" dirty="0" smtClean="0"/>
              <a:t>      ce </a:t>
            </a:r>
            <a:r>
              <a:rPr lang="ro-RO" sz="2000" dirty="0"/>
              <a:t>arată culoarea de desenat și culoarea de fundal. Culoarea pentru scris se alege cu click-stânga, iar cea pentru fundal cu click-dreapta pe o culoare din caseta de culori</a:t>
            </a:r>
            <a:r>
              <a:rPr lang="ro-RO" sz="2000" b="1" dirty="0"/>
              <a:t>.</a:t>
            </a:r>
            <a:endParaRPr lang="ro-RO" sz="2000" dirty="0"/>
          </a:p>
          <a:p>
            <a:pPr algn="just"/>
            <a:r>
              <a:rPr lang="ro-RO" sz="2000" dirty="0"/>
              <a:t>În cazul nostru, se scrie cu negru, iar culoarea de fundal a casetei text este galbenă.</a:t>
            </a:r>
          </a:p>
          <a:p>
            <a:pPr marL="0" indent="361950" algn="just">
              <a:buNone/>
            </a:pPr>
            <a:endParaRPr lang="ro-RO" sz="2000" dirty="0"/>
          </a:p>
        </p:txBody>
      </p:sp>
      <p:pic>
        <p:nvPicPr>
          <p:cNvPr id="5" name="I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295910" cy="39941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Bara de instrumente text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754760" cy="4495800"/>
          </a:xfrm>
        </p:spPr>
        <p:txBody>
          <a:bodyPr/>
          <a:lstStyle/>
          <a:p>
            <a:pPr algn="just"/>
            <a:r>
              <a:rPr lang="ro-RO" sz="2400" dirty="0"/>
              <a:t>Modificarea textului se realizează cu ajutorul butoanelor din bara Fonturi, ce apare automat, sau selectând opțiunea </a:t>
            </a:r>
            <a:r>
              <a:rPr lang="ro-RO" sz="2400" b="1" dirty="0"/>
              <a:t>Bară de instrumente text </a:t>
            </a:r>
            <a:r>
              <a:rPr lang="ro-RO" sz="2400" dirty="0"/>
              <a:t>din meniul </a:t>
            </a:r>
            <a:r>
              <a:rPr lang="ro-RO" sz="2400" b="1" dirty="0"/>
              <a:t>Vizualizare.</a:t>
            </a:r>
            <a:endParaRPr lang="ro-RO" sz="2400" dirty="0"/>
          </a:p>
          <a:p>
            <a:endParaRPr lang="ro-RO" sz="2400" dirty="0"/>
          </a:p>
        </p:txBody>
      </p:sp>
      <p:pic>
        <p:nvPicPr>
          <p:cNvPr id="6" name="I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248472" cy="417646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Bara de instrumente text</a:t>
            </a:r>
            <a:endParaRPr lang="ro-RO" dirty="0"/>
          </a:p>
        </p:txBody>
      </p:sp>
      <p:sp>
        <p:nvSpPr>
          <p:cNvPr id="271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077200" cy="2964160"/>
          </a:xfrm>
        </p:spPr>
        <p:txBody>
          <a:bodyPr/>
          <a:lstStyle/>
          <a:p>
            <a:pPr algn="just"/>
            <a:r>
              <a:rPr lang="ro-RO" dirty="0"/>
              <a:t>Bara de instrumente text conține butoane pentru modificarea tipului de scris, mărimea scrisului, și stiluri de afișare (îngroșat, înclinat, subliniat). </a:t>
            </a:r>
          </a:p>
        </p:txBody>
      </p:sp>
      <p:pic>
        <p:nvPicPr>
          <p:cNvPr id="6" name="I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869160"/>
            <a:ext cx="59046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seminar presentation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374</Words>
  <Application>Microsoft Office PowerPoint</Application>
  <PresentationFormat>Expunere pe ecran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5" baseType="lpstr">
      <vt:lpstr>Training seminar presentation</vt:lpstr>
      <vt:lpstr>Aplicația Paint - Inserarea textului într-un desen</vt:lpstr>
      <vt:lpstr>Cuprins</vt:lpstr>
      <vt:lpstr>Inserarea textului</vt:lpstr>
      <vt:lpstr>De exemplu, introducem un text sub desen: </vt:lpstr>
      <vt:lpstr>Fundalul casetei text</vt:lpstr>
      <vt:lpstr>Exemplu</vt:lpstr>
      <vt:lpstr>Modificarea culorii textului</vt:lpstr>
      <vt:lpstr>Bara de instrumente text</vt:lpstr>
      <vt:lpstr>Bara de instrumente text</vt:lpstr>
      <vt:lpstr>Exemple de fonturi</vt:lpstr>
      <vt:lpstr>Exemple de fonturi</vt:lpstr>
      <vt:lpstr>Exemple de stiluri de scris</vt:lpstr>
      <vt:lpstr>Exercițiu 1</vt:lpstr>
      <vt:lpstr>Exercițiu 2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Aplicația Paint - Inserarea textului într-un desen</dc:title>
  <dc:creator>user</dc:creator>
  <cp:lastModifiedBy>user</cp:lastModifiedBy>
  <cp:revision>8</cp:revision>
  <dcterms:created xsi:type="dcterms:W3CDTF">2016-01-18T09:27:32Z</dcterms:created>
  <dcterms:modified xsi:type="dcterms:W3CDTF">2017-11-06T10:37:59Z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TC062561681048</vt:lpwstr>
  </property>
</Properties>
</file>